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17" d="100"/>
          <a:sy n="117" d="100"/>
        </p:scale>
        <p:origin x="192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791DF26-C04A-7279-5889-0CC4DE0790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8A72CA-3DFB-BCE2-B371-9E57AE3CFD9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6AE32C4D-EE7E-FF49-9810-5B4D441A3EB6}" type="datetime1">
              <a:rPr lang="en-US" altLang="en-US"/>
              <a:pPr/>
              <a:t>4/18/23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4B379D1-5DEB-4005-D54B-31A752625DD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85BC823-4BC4-6818-3E02-EB02F1D13E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05E535-72EE-6FC2-0C75-AD07C7428B8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4B9EA0-3154-11AE-B037-A29D0F0FBAC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53580CEE-9F84-B749-8D58-8BA42F0687F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12648" y="1499616"/>
            <a:ext cx="7772400" cy="1472184"/>
          </a:xfrm>
          <a:ln>
            <a:noFill/>
          </a:ln>
        </p:spPr>
        <p:txBody>
          <a:bodyPr tIns="0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latinLnBrk="0">
              <a:spcBef>
                <a:spcPct val="0"/>
              </a:spcBef>
              <a:buNone/>
              <a:defRPr sz="60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1981200" y="3026568"/>
            <a:ext cx="6400800" cy="1752600"/>
          </a:xfrm>
        </p:spPr>
        <p:txBody>
          <a:bodyPr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Date Placeholder 29">
            <a:extLst>
              <a:ext uri="{FF2B5EF4-FFF2-40B4-BE49-F238E27FC236}">
                <a16:creationId xmlns:a16="http://schemas.microsoft.com/office/drawing/2014/main" id="{E32B44C3-A353-EEE9-B9D6-D80845456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4D4D4"/>
                </a:solidFill>
              </a:defRPr>
            </a:lvl1pPr>
          </a:lstStyle>
          <a:p>
            <a:fld id="{C5EDBF88-B4C4-B540-9A47-EAC016A84FF2}" type="datetime1">
              <a:rPr lang="en-US" altLang="en-US"/>
              <a:pPr/>
              <a:t>4/18/23</a:t>
            </a:fld>
            <a:endParaRPr lang="en-US" altLang="en-US"/>
          </a:p>
        </p:txBody>
      </p:sp>
      <p:sp>
        <p:nvSpPr>
          <p:cNvPr id="3" name="Footer Placeholder 18">
            <a:extLst>
              <a:ext uri="{FF2B5EF4-FFF2-40B4-BE49-F238E27FC236}">
                <a16:creationId xmlns:a16="http://schemas.microsoft.com/office/drawing/2014/main" id="{9D0028BB-CF79-1147-27AF-AD82E9835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6">
            <a:extLst>
              <a:ext uri="{FF2B5EF4-FFF2-40B4-BE49-F238E27FC236}">
                <a16:creationId xmlns:a16="http://schemas.microsoft.com/office/drawing/2014/main" id="{AF687DDE-9335-84DE-9695-6C1E42E37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4D4D4"/>
                </a:solidFill>
              </a:defRPr>
            </a:lvl1pPr>
          </a:lstStyle>
          <a:p>
            <a:fld id="{BD3F1049-972B-2841-93CF-0E59150084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34535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7BCA11-95B9-98C8-D140-CAF1B0256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4FA6EB-4E96-4FE1-922F-75F28A1E9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F41433-60E9-5DAD-931F-E2CEDDCE2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70867-7CCE-1440-8077-389DC7DD07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90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59138CC8-3410-ED23-2270-74261BD97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B6DC14-4131-E644-8382-D837FB4D5980}" type="datetime1">
              <a:rPr lang="en-US" altLang="en-US"/>
              <a:pPr/>
              <a:t>4/18/23</a:t>
            </a:fld>
            <a:endParaRPr lang="en-US" alt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E95D0219-2B41-2763-8D48-BACFA2967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7E7798BB-8ABC-B415-FBED-1D8BCC375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E86FC7-684C-CE4D-B868-2F9CB97713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5806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 latinLnBrk="0">
              <a:spcBef>
                <a:spcPct val="0"/>
              </a:spcBef>
              <a:buNone/>
              <a:defRPr lang="en-US" sz="60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676528"/>
            <a:ext cx="7772400" cy="1509712"/>
          </a:xfrm>
        </p:spPr>
        <p:txBody>
          <a:bodyPr anchor="t"/>
          <a:lstStyle>
            <a:lvl1pPr marL="329184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8437F8-686E-1C4C-DEA8-3E6C00652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4D4D4"/>
                </a:solidFill>
              </a:defRPr>
            </a:lvl1pPr>
          </a:lstStyle>
          <a:p>
            <a:fld id="{5E782653-4BF2-F640-AD30-DE2E7966F271}" type="datetime1">
              <a:rPr lang="en-US" altLang="en-US"/>
              <a:pPr/>
              <a:t>4/18/23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54F5C7-A4D6-B1A1-7C99-C2C5A32DA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43B06-58C5-A799-BC5B-0F4D39247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4D4D4"/>
                </a:solidFill>
              </a:defRPr>
            </a:lvl1pPr>
          </a:lstStyle>
          <a:p>
            <a:fld id="{4680F025-0000-4E49-99F0-8E581EF11D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94525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EE45FCA6-1AA8-064F-655D-0B6E9EA8A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2EB0BB-6AC4-7A49-9925-781B48E0D8D7}" type="datetime1">
              <a:rPr lang="en-US" altLang="en-US"/>
              <a:pPr/>
              <a:t>4/18/23</a:t>
            </a:fld>
            <a:endParaRPr lang="en-US" altLang="en-US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C6636340-E193-307F-20F3-CEB8A4926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4091FCCD-615D-101C-359E-64F390300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635271-53B7-434C-A791-6E023FAE3C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7619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539496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5025" y="1859757"/>
            <a:ext cx="4041775" cy="534987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2418557"/>
            <a:ext cx="4040188" cy="3941763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18557"/>
            <a:ext cx="4041775" cy="3941763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6E35040D-3AEE-028C-AFC4-75E4A0E3D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E67ACB-1848-3C48-84C6-FA760ACAD2F9}" type="datetime1">
              <a:rPr lang="en-US" altLang="en-US"/>
              <a:pPr/>
              <a:t>4/18/23</a:t>
            </a:fld>
            <a:endParaRPr lang="en-US" altLang="en-US"/>
          </a:p>
        </p:txBody>
      </p:sp>
      <p:sp>
        <p:nvSpPr>
          <p:cNvPr id="8" name="Footer Placeholder 21">
            <a:extLst>
              <a:ext uri="{FF2B5EF4-FFF2-40B4-BE49-F238E27FC236}">
                <a16:creationId xmlns:a16="http://schemas.microsoft.com/office/drawing/2014/main" id="{E6C49279-6DC4-F4B1-B7EA-630C98641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>
            <a:extLst>
              <a:ext uri="{FF2B5EF4-FFF2-40B4-BE49-F238E27FC236}">
                <a16:creationId xmlns:a16="http://schemas.microsoft.com/office/drawing/2014/main" id="{FF64F5DB-0B2E-CAD5-91A6-1E039F316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028C01-3101-2A43-92C4-F6E8D3B537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1674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latinLnBrk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9">
            <a:extLst>
              <a:ext uri="{FF2B5EF4-FFF2-40B4-BE49-F238E27FC236}">
                <a16:creationId xmlns:a16="http://schemas.microsoft.com/office/drawing/2014/main" id="{869C82D3-E3E8-9969-1933-1375D54E3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03F267-0A7D-4741-9BCD-F9414332775A}" type="datetime1">
              <a:rPr lang="en-US" altLang="en-US"/>
              <a:pPr/>
              <a:t>4/18/23</a:t>
            </a:fld>
            <a:endParaRPr lang="en-US" altLang="en-US"/>
          </a:p>
        </p:txBody>
      </p:sp>
      <p:sp>
        <p:nvSpPr>
          <p:cNvPr id="4" name="Footer Placeholder 21">
            <a:extLst>
              <a:ext uri="{FF2B5EF4-FFF2-40B4-BE49-F238E27FC236}">
                <a16:creationId xmlns:a16="http://schemas.microsoft.com/office/drawing/2014/main" id="{12595742-CCA8-D09C-9BDA-793A1C601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>
            <a:extLst>
              <a:ext uri="{FF2B5EF4-FFF2-40B4-BE49-F238E27FC236}">
                <a16:creationId xmlns:a16="http://schemas.microsoft.com/office/drawing/2014/main" id="{798E1B94-5D1F-B8D0-CAF2-61AFE6DFF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B497DD-4BDE-6A4E-B5EF-0700E00017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236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>
            <a:extLst>
              <a:ext uri="{FF2B5EF4-FFF2-40B4-BE49-F238E27FC236}">
                <a16:creationId xmlns:a16="http://schemas.microsoft.com/office/drawing/2014/main" id="{0F7C82CA-F089-C49B-2FA6-C06CF37C8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DEDE57-5AAF-3C4D-ABB3-C7185265E680}" type="datetime1">
              <a:rPr lang="en-US" altLang="en-US"/>
              <a:pPr/>
              <a:t>4/18/23</a:t>
            </a:fld>
            <a:endParaRPr lang="en-US" altLang="en-US"/>
          </a:p>
        </p:txBody>
      </p:sp>
      <p:sp>
        <p:nvSpPr>
          <p:cNvPr id="3" name="Footer Placeholder 21">
            <a:extLst>
              <a:ext uri="{FF2B5EF4-FFF2-40B4-BE49-F238E27FC236}">
                <a16:creationId xmlns:a16="http://schemas.microsoft.com/office/drawing/2014/main" id="{3467CB36-8F29-176A-CA41-4BD817F04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>
            <a:extLst>
              <a:ext uri="{FF2B5EF4-FFF2-40B4-BE49-F238E27FC236}">
                <a16:creationId xmlns:a16="http://schemas.microsoft.com/office/drawing/2014/main" id="{15A531A8-0D5C-F1BC-56B7-970CCF3F6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3B839E-97BD-BC4A-8D85-6E91D1E704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9748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 latinLnBrk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AA8AC9DA-ED53-4683-2F30-8A72DD9D1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CCEBD5B-A68B-7E42-9D5C-B2B10F7D5F60}" type="datetime1">
              <a:rPr lang="en-US" altLang="en-US"/>
              <a:pPr/>
              <a:t>4/18/23</a:t>
            </a:fld>
            <a:endParaRPr lang="en-US" altLang="en-US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7E66C95E-86D3-7E57-AC27-B290086A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7D6007A5-347A-C707-A654-FD380740A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2A8602-C3F4-BE4E-8DB9-BB3944EC9B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7834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5544" y="3021808"/>
            <a:ext cx="2514600" cy="457200"/>
          </a:xfrm>
        </p:spPr>
        <p:txBody>
          <a:bodyPr/>
          <a:lstStyle>
            <a:lvl1pPr algn="l">
              <a:buNone/>
              <a:defRPr sz="1600" b="1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5544" y="3500440"/>
            <a:ext cx="2209800" cy="2130552"/>
          </a:xfrm>
        </p:spPr>
        <p:txBody>
          <a:bodyPr lIns="0" rIns="0" bIns="0" anchor="t"/>
          <a:lstStyle>
            <a:lvl1pPr marL="0" indent="0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47712" y="1524000"/>
            <a:ext cx="5029200" cy="4114800"/>
          </a:xfrm>
          <a:prstGeom prst="roundRect">
            <a:avLst>
              <a:gd name="adj" fmla="val 4167"/>
            </a:avLst>
          </a:prstGeom>
          <a:solidFill>
            <a:schemeClr val="bg2"/>
          </a:solidFill>
          <a:ln w="3000">
            <a:solidFill>
              <a:schemeClr val="bg2">
                <a:shade val="35000"/>
              </a:schemeClr>
            </a:solidFill>
            <a:miter lim="800000"/>
          </a:ln>
          <a:effectLst/>
        </p:spPr>
        <p:txBody>
          <a:bodyPr/>
          <a:lstStyle>
            <a:lvl1pPr>
              <a:buNone/>
              <a:defRPr sz="3200"/>
            </a:lvl1pPr>
          </a:lstStyle>
          <a:p>
            <a:pPr lvl="0"/>
            <a:endParaRPr lang="en-US" noProof="0" dirty="0"/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6EAA4820-92AB-3329-646D-45C91C320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2869C6-222F-5D47-B7B4-07DF3DB89102}" type="datetime1">
              <a:rPr lang="en-US" altLang="en-US"/>
              <a:pPr/>
              <a:t>4/18/23</a:t>
            </a:fld>
            <a:endParaRPr lang="en-US" altLang="en-US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E44B8028-6315-F22E-3B9D-33C2ABDF1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34132FC6-F1C0-27CB-7768-A01D3BACF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4445A2-8694-0E48-A667-663CB18D89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2844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6">
            <a:extLst>
              <a:ext uri="{FF2B5EF4-FFF2-40B4-BE49-F238E27FC236}">
                <a16:creationId xmlns:a16="http://schemas.microsoft.com/office/drawing/2014/main" id="{B2D30195-1037-B211-7529-B856D5E5B3E3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" name="Shape 7">
            <a:extLst>
              <a:ext uri="{FF2B5EF4-FFF2-40B4-BE49-F238E27FC236}">
                <a16:creationId xmlns:a16="http://schemas.microsoft.com/office/drawing/2014/main" id="{8F988B2D-EE7F-CA5F-0E37-6393504153D6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028" name="Title Placeholder 8">
            <a:extLst>
              <a:ext uri="{FF2B5EF4-FFF2-40B4-BE49-F238E27FC236}">
                <a16:creationId xmlns:a16="http://schemas.microsoft.com/office/drawing/2014/main" id="{ECC79851-F26E-C679-8852-3E80E9FFE07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0DCB81F5-2A74-9904-11D4-DB64DC10B1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935163"/>
            <a:ext cx="8229600" cy="438943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E5F1446B-DF17-8E45-C938-BC7363A6EB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3F4052"/>
                </a:solidFill>
                <a:latin typeface="Constantia" panose="02030602050306030303" pitchFamily="18" charset="0"/>
              </a:defRPr>
            </a:lvl1pPr>
          </a:lstStyle>
          <a:p>
            <a:fld id="{6274CC87-A9DA-7A4A-AFD7-51A83F816DA1}" type="datetime1">
              <a:rPr lang="en-US" altLang="en-US"/>
              <a:pPr/>
              <a:t>4/18/23</a:t>
            </a:fld>
            <a:endParaRPr lang="en-US" altLang="en-US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7EDE0FA3-0B6A-AF88-CABB-C682647C63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90800" y="6356350"/>
            <a:ext cx="2895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4A81893B-83DD-BA13-8F54-2CFBCFA579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3F4052"/>
                </a:solidFill>
                <a:latin typeface="Constantia" panose="02030602050306030303" pitchFamily="18" charset="0"/>
              </a:defRPr>
            </a:lvl1pPr>
          </a:lstStyle>
          <a:p>
            <a:fld id="{8D5A574A-E94B-7E4B-A7AA-0D935F5DF537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33" name="Group 9">
            <a:extLst>
              <a:ext uri="{FF2B5EF4-FFF2-40B4-BE49-F238E27FC236}">
                <a16:creationId xmlns:a16="http://schemas.microsoft.com/office/drawing/2014/main" id="{FDE33525-2B66-BA05-5746-F1568FEBA623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Shape 11">
              <a:extLst>
                <a:ext uri="{FF2B5EF4-FFF2-40B4-BE49-F238E27FC236}">
                  <a16:creationId xmlns:a16="http://schemas.microsoft.com/office/drawing/2014/main" id="{21EC1004-4F3B-A370-0F68-101364147F60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3" name="Shape 12">
              <a:extLst>
                <a:ext uri="{FF2B5EF4-FFF2-40B4-BE49-F238E27FC236}">
                  <a16:creationId xmlns:a16="http://schemas.microsoft.com/office/drawing/2014/main" id="{A3E0301D-1988-197D-4CD9-4F2706060FCA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2" r:id="rId2"/>
    <p:sldLayoutId id="2147483670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71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ＭＳ Ｐゴシック" panose="020B0600070205080204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ＭＳ Ｐゴシック" panose="020B0600070205080204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ＭＳ Ｐゴシック" panose="020B0600070205080204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ＭＳ Ｐゴシック" panose="020B0600070205080204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ＭＳ Ｐゴシック" panose="020B0600070205080204" pitchFamily="34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ＭＳ Ｐゴシック" panose="020B0600070205080204" pitchFamily="34" charset="-128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ＭＳ Ｐゴシック" panose="020B0600070205080204" pitchFamily="34" charset="-128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ＭＳ Ｐゴシック" panose="020B0600070205080204" pitchFamily="34" charset="-128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ＭＳ Ｐゴシック" panose="020B0600070205080204" pitchFamily="34" charset="-128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A04DA3"/>
        </a:buClr>
        <a:buSzPct val="95000"/>
        <a:buFont typeface="Wingdings 2" pitchFamily="2" charset="2"/>
        <a:buChar char=""/>
        <a:defRPr sz="26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2" charset="2"/>
        <a:buChar char="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2" charset="2"/>
        <a:buChar char=""/>
        <a:defRPr sz="21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A04DA3"/>
        </a:buClr>
        <a:buSzPct val="65000"/>
        <a:buFont typeface="Wingdings 2" pitchFamily="2" charset="2"/>
        <a:buChar char="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C4652D"/>
        </a:buClr>
        <a:buSzPct val="65000"/>
        <a:buFont typeface="Wingdings 2" pitchFamily="2" charset="2"/>
        <a:buChar char="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1737360" indent="-210312" algn="l" rtl="0" latinLnBrk="0">
        <a:spcBef>
          <a:spcPct val="20000"/>
        </a:spcBef>
        <a:buClr>
          <a:schemeClr val="accent5"/>
        </a:buClr>
        <a:buSzPct val="80000"/>
        <a:buFont typeface="Wingdings 2"/>
        <a:buChar char="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latinLnBrk="0">
        <a:spcBef>
          <a:spcPct val="20000"/>
        </a:spcBef>
        <a:buClr>
          <a:schemeClr val="accent6"/>
        </a:buClr>
        <a:buSzPct val="80000"/>
        <a:buFont typeface="Wingdings 2"/>
        <a:buChar char="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latinLnBrk="0">
        <a:spcBef>
          <a:spcPct val="20000"/>
        </a:spcBef>
        <a:buClr>
          <a:schemeClr val="tx2"/>
        </a:buClr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latinLnBrk="0">
        <a:spcBef>
          <a:spcPct val="20000"/>
        </a:spcBef>
        <a:buClr>
          <a:schemeClr val="tx2"/>
        </a:buClr>
        <a:buFontTx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227DB31-44A1-3751-30D4-5C9CF41FF9A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12775" y="1500188"/>
            <a:ext cx="7772400" cy="14716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Reading Reach	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E5E0ADFF-6698-C3C4-FC44-A3EDCD5875F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981200" y="3025775"/>
            <a:ext cx="6400800" cy="1752600"/>
          </a:xfrm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eaLnBrk="1" hangingPunct="1"/>
            <a:r>
              <a:rPr lang="en-US" altLang="en-US"/>
              <a:t>Public Relations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3D887664-15F1-007A-4786-8693955DD5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Get the </a:t>
            </a:r>
            <a:r>
              <a:rPr lang="en-US" altLang="en-US" i="1"/>
              <a:t>Word </a:t>
            </a:r>
            <a:r>
              <a:rPr lang="en-US" altLang="en-US"/>
              <a:t>Out!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6066354C-D347-3F78-73BC-5F471C580C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/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Wingdings 2" pitchFamily="2" charset="2"/>
              <a:buNone/>
            </a:pPr>
            <a:r>
              <a:rPr lang="en-US" altLang="en-US"/>
              <a:t>Reading Reach’s publicity efforts include:</a:t>
            </a:r>
          </a:p>
          <a:p>
            <a:pPr eaLnBrk="1" hangingPunct="1"/>
            <a:r>
              <a:rPr lang="en-US" altLang="en-US"/>
              <a:t>Sending press releases to local media</a:t>
            </a:r>
          </a:p>
          <a:p>
            <a:pPr eaLnBrk="1" hangingPunct="1"/>
            <a:r>
              <a:rPr lang="en-US" altLang="en-US"/>
              <a:t>Organizing yearly fundraisers</a:t>
            </a:r>
          </a:p>
          <a:p>
            <a:pPr eaLnBrk="1" hangingPunct="1"/>
            <a:r>
              <a:rPr lang="en-US" altLang="en-US"/>
              <a:t>Recruiting volunteers and students through school assemblies and kiosks at local businesses</a:t>
            </a:r>
          </a:p>
          <a:p>
            <a:pPr eaLnBrk="1" hangingPunct="1"/>
            <a:r>
              <a:rPr lang="en-US" altLang="en-US"/>
              <a:t>Inviting public figures to be guest teachers</a:t>
            </a:r>
          </a:p>
          <a:p>
            <a:pPr lvl="1" eaLnBrk="1" hangingPunct="1">
              <a:buFont typeface="Wingdings 2" pitchFamily="2" charset="2"/>
              <a:buNone/>
            </a:pPr>
            <a:endParaRPr lang="en-US" altLang="en-US" sz="3200"/>
          </a:p>
          <a:p>
            <a:pPr lvl="1" eaLnBrk="1" hangingPunct="1"/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6FBE9988-6F1C-592F-9B93-158023BC36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Volunteer Opportunities	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6CF37F29-4BF9-25BB-C5E6-4F6B057B9E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/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Wingdings 2" pitchFamily="2" charset="2"/>
              <a:buNone/>
            </a:pPr>
            <a:r>
              <a:rPr lang="en-US" altLang="en-US"/>
              <a:t>Volunteers can:</a:t>
            </a:r>
          </a:p>
          <a:p>
            <a:pPr eaLnBrk="1" hangingPunct="1"/>
            <a:r>
              <a:rPr lang="en-US" altLang="en-US"/>
              <a:t>Teach classes</a:t>
            </a:r>
          </a:p>
          <a:p>
            <a:pPr eaLnBrk="1" hangingPunct="1"/>
            <a:r>
              <a:rPr lang="en-US" altLang="en-US"/>
              <a:t>Join our Media team</a:t>
            </a:r>
          </a:p>
          <a:p>
            <a:pPr eaLnBrk="1" hangingPunct="1"/>
            <a:r>
              <a:rPr lang="en-US" altLang="en-US"/>
              <a:t>Join our Events team</a:t>
            </a:r>
          </a:p>
          <a:p>
            <a:pPr eaLnBrk="1" hangingPunct="1"/>
            <a:r>
              <a:rPr lang="en-US" altLang="en-US"/>
              <a:t>Act as representatives at kiosks</a:t>
            </a:r>
          </a:p>
          <a:p>
            <a:pPr lvl="1" eaLnBrk="1" hangingPunct="1"/>
            <a:endParaRPr lang="en-US" altLang="en-US"/>
          </a:p>
          <a:p>
            <a:pPr lvl="1" eaLnBrk="1" hangingPunct="1">
              <a:buFont typeface="Wingdings 2" pitchFamily="2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C40DA41C-AC78-E717-E5CA-C116625CF6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Future	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A22C121-C04B-AC21-8EDA-187B0F801A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/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Wingdings 2" pitchFamily="2" charset="2"/>
              <a:buNone/>
            </a:pPr>
            <a:r>
              <a:rPr lang="en-US" altLang="en-US"/>
              <a:t>	With our strong volunteer base and emerging media presence, Reading Reach hopes to expand to communities all over the United States and beyond!</a:t>
            </a:r>
          </a:p>
          <a:p>
            <a:pPr eaLnBrk="1" hangingPunct="1">
              <a:buFont typeface="Wingdings 2" pitchFamily="2" charset="2"/>
              <a:buNone/>
            </a:pPr>
            <a:endParaRPr lang="en-US" altLang="en-US"/>
          </a:p>
          <a:p>
            <a:pPr algn="ctr" eaLnBrk="1" hangingPunct="1">
              <a:buFont typeface="Wingdings 2" pitchFamily="2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5E675000-33E2-3FCC-7F24-732A4965C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Library Contact Information </a:t>
            </a:r>
          </a:p>
        </p:txBody>
      </p:sp>
      <p:sp>
        <p:nvSpPr>
          <p:cNvPr id="17411" name="Text Placeholder 3">
            <a:extLst>
              <a:ext uri="{FF2B5EF4-FFF2-40B4-BE49-F238E27FC236}">
                <a16:creationId xmlns:a16="http://schemas.microsoft.com/office/drawing/2014/main" id="{41DC8D26-F25B-DF8A-FE0D-70032B0BB95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3429000" cy="1341437"/>
          </a:xfrm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>
              <a:buFont typeface="Wingdings 2" pitchFamily="2" charset="2"/>
              <a:buNone/>
            </a:pPr>
            <a:r>
              <a:rPr lang="en-US" altLang="en-US" sz="1400" b="1">
                <a:latin typeface="Cambria" panose="02040503050406030204" pitchFamily="18" charset="0"/>
              </a:rPr>
              <a:t>Main Library </a:t>
            </a:r>
            <a:r>
              <a:rPr lang="en-US" altLang="en-US" sz="1400">
                <a:latin typeface="Cambria" panose="02040503050406030204" pitchFamily="18" charset="0"/>
              </a:rPr>
              <a:t>	(818)-555-2323</a:t>
            </a:r>
          </a:p>
          <a:p>
            <a:pPr eaLnBrk="1" hangingPunct="1">
              <a:buFont typeface="Wingdings 2" pitchFamily="2" charset="2"/>
              <a:buNone/>
            </a:pPr>
            <a:r>
              <a:rPr lang="en-US" altLang="en-US" sz="1400" b="1">
                <a:latin typeface="Cambria" panose="02040503050406030204" pitchFamily="18" charset="0"/>
              </a:rPr>
              <a:t>East Branch	</a:t>
            </a:r>
            <a:r>
              <a:rPr lang="en-US" altLang="en-US" sz="1400">
                <a:latin typeface="Cambria" panose="02040503050406030204" pitchFamily="18" charset="0"/>
              </a:rPr>
              <a:t>(818)-555-3234</a:t>
            </a:r>
          </a:p>
          <a:p>
            <a:pPr eaLnBrk="1" hangingPunct="1">
              <a:buFont typeface="Wingdings 2" pitchFamily="2" charset="2"/>
              <a:buNone/>
            </a:pPr>
            <a:r>
              <a:rPr lang="en-US" altLang="en-US" sz="1400" b="1">
                <a:latin typeface="Cambria" panose="02040503050406030204" pitchFamily="18" charset="0"/>
              </a:rPr>
              <a:t>North Branch </a:t>
            </a:r>
            <a:r>
              <a:rPr lang="en-US" altLang="en-US" sz="1400">
                <a:latin typeface="Cambria" panose="02040503050406030204" pitchFamily="18" charset="0"/>
              </a:rPr>
              <a:t>	(818)-555-1223</a:t>
            </a:r>
          </a:p>
          <a:p>
            <a:pPr eaLnBrk="1" hangingPunct="1">
              <a:buFont typeface="Wingdings 2" pitchFamily="2" charset="2"/>
              <a:buNone/>
            </a:pPr>
            <a:r>
              <a:rPr lang="en-US" altLang="en-US" sz="1400" b="1">
                <a:latin typeface="Cambria" panose="02040503050406030204" pitchFamily="18" charset="0"/>
              </a:rPr>
              <a:t>South Branch </a:t>
            </a:r>
            <a:r>
              <a:rPr lang="en-US" altLang="en-US" sz="1400">
                <a:latin typeface="Cambria" panose="02040503050406030204" pitchFamily="18" charset="0"/>
              </a:rPr>
              <a:t>	(818)-555-9432</a:t>
            </a:r>
          </a:p>
          <a:p>
            <a:pPr eaLnBrk="1" hangingPunct="1">
              <a:buFont typeface="Wingdings 2" pitchFamily="2" charset="2"/>
              <a:buNone/>
            </a:pPr>
            <a:r>
              <a:rPr lang="en-US" altLang="en-US" sz="1400" b="1">
                <a:latin typeface="Cambria" panose="02040503050406030204" pitchFamily="18" charset="0"/>
              </a:rPr>
              <a:t>West Branch	</a:t>
            </a:r>
            <a:r>
              <a:rPr lang="en-US" altLang="en-US" sz="1400">
                <a:latin typeface="Cambria" panose="02040503050406030204" pitchFamily="18" charset="0"/>
              </a:rPr>
              <a:t>(818)-555-3245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B547B8"/>
      </a:hlink>
      <a:folHlink>
        <a:srgbClr val="438255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宋体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仿宋_GB2312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100000" t="200000" r="100000" b="4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100000" t="200000" r="100000" b="40000"/>
          </a:path>
        </a:gradFill>
      </a:fillStyleLst>
      <a:lnStyleLst>
        <a:ln w="698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00000"/>
              </a:schemeClr>
            </a:gs>
            <a:gs pos="100000">
              <a:schemeClr val="phClr">
                <a:shade val="15000"/>
                <a:satMod val="300000"/>
              </a:schemeClr>
            </a:gs>
          </a:gsLst>
          <a:path path="circle">
            <a:fillToRect l="10000" t="180000" r="1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5000"/>
                <a:satMod val="150000"/>
              </a:schemeClr>
            </a:duotone>
          </a:blip>
          <a:tile tx="0" ty="0" sx="70000" sy="70000" flip="none" algn="ctr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Urban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B547B8"/>
    </a:hlink>
    <a:folHlink>
      <a:srgbClr val="438255"/>
    </a:folHlink>
  </a:clrScheme>
</a:themeOverride>
</file>

<file path=ppt/theme/themeOverride2.xml><?xml version="1.0" encoding="utf-8"?>
<a:themeOverride xmlns:a="http://schemas.openxmlformats.org/drawingml/2006/main">
  <a:clrScheme name="Urban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B547B8"/>
    </a:hlink>
    <a:folHlink>
      <a:srgbClr val="43825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422</TotalTime>
  <Words>132</Words>
  <Application>Microsoft Macintosh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Constantia</vt:lpstr>
      <vt:lpstr>ＭＳ Ｐゴシック</vt:lpstr>
      <vt:lpstr>Arial</vt:lpstr>
      <vt:lpstr>Calibri</vt:lpstr>
      <vt:lpstr>Wingdings 2</vt:lpstr>
      <vt:lpstr>Cambria</vt:lpstr>
      <vt:lpstr>Flow</vt:lpstr>
      <vt:lpstr>Reading Reach </vt:lpstr>
      <vt:lpstr>Get the Word Out!</vt:lpstr>
      <vt:lpstr>Volunteer Opportunities </vt:lpstr>
      <vt:lpstr>The Future </vt:lpstr>
      <vt:lpstr>Library Contact Information </vt:lpstr>
    </vt:vector>
  </TitlesOfParts>
  <Company>McGRAW-HILL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The Letter </dc:title>
  <dc:creator>Glencoe/McGraw-Hill</dc:creator>
  <cp:lastModifiedBy>Larry Lavendel</cp:lastModifiedBy>
  <cp:revision>13</cp:revision>
  <dcterms:created xsi:type="dcterms:W3CDTF">2004-10-07T19:08:08Z</dcterms:created>
  <dcterms:modified xsi:type="dcterms:W3CDTF">2023-04-18T20:30:36Z</dcterms:modified>
</cp:coreProperties>
</file>